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145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973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66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4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418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72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12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96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95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1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02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FDFE1-F724-4BBB-A81F-B36BF5EE5870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6D444-E46F-457F-A3D5-94CCC5302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68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1886"/>
            <a:ext cx="5544616" cy="950667"/>
          </a:xfrm>
        </p:spPr>
        <p:txBody>
          <a:bodyPr/>
          <a:lstStyle/>
          <a:p>
            <a:r>
              <a:rPr lang="ru-RU" dirty="0" smtClean="0"/>
              <a:t>Битва под Москвой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5" y="116632"/>
            <a:ext cx="3534315" cy="1728192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Кадеты подготовили праздничное мероприятие к 75-летию этой даты.</a:t>
            </a:r>
          </a:p>
          <a:p>
            <a:r>
              <a:rPr lang="ru-RU" dirty="0" smtClean="0"/>
              <a:t>На школьной сцене , помимо информационного блока, звучали стихи и песни, демонстрировались  танцы, театрализация  и плац парад.</a:t>
            </a:r>
            <a:endParaRPr lang="ru-RU" dirty="0"/>
          </a:p>
        </p:txBody>
      </p:sp>
      <p:pic>
        <p:nvPicPr>
          <p:cNvPr id="2050" name="Picture 2" descr="D:\Рабочй стол\москва жуков\IMG_52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20" t="24007" r="-1" b="-3401"/>
          <a:stretch/>
        </p:blipFill>
        <p:spPr bwMode="auto">
          <a:xfrm>
            <a:off x="4716016" y="4480330"/>
            <a:ext cx="4417071" cy="226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москва жуков\IMG_52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7" r="13715" b="2964"/>
          <a:stretch/>
        </p:blipFill>
        <p:spPr bwMode="auto">
          <a:xfrm>
            <a:off x="5868144" y="1484784"/>
            <a:ext cx="2787865" cy="259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москва жуков\IMG_52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2" t="7464" r="27999" b="3392"/>
          <a:stretch/>
        </p:blipFill>
        <p:spPr bwMode="auto">
          <a:xfrm>
            <a:off x="3059832" y="892508"/>
            <a:ext cx="2501330" cy="350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москва жуков\IMG_52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9" b="14649"/>
          <a:stretch/>
        </p:blipFill>
        <p:spPr bwMode="auto">
          <a:xfrm>
            <a:off x="-4544" y="4480330"/>
            <a:ext cx="4805394" cy="217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Рабочй стол\москва жуков\IMG_522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4" t="14996" r="17000" b="5964"/>
          <a:stretch/>
        </p:blipFill>
        <p:spPr bwMode="auto">
          <a:xfrm>
            <a:off x="251520" y="892507"/>
            <a:ext cx="2573201" cy="345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510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Битва под Москвой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Битва под Москвой</dc:title>
  <dc:creator>USER</dc:creator>
  <cp:lastModifiedBy>USER</cp:lastModifiedBy>
  <cp:revision>1</cp:revision>
  <dcterms:created xsi:type="dcterms:W3CDTF">2016-12-01T12:47:34Z</dcterms:created>
  <dcterms:modified xsi:type="dcterms:W3CDTF">2016-12-01T12:47:46Z</dcterms:modified>
</cp:coreProperties>
</file>